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</p:sldIdLst>
  <p:sldSz cy="5143500" cx="9144000"/>
  <p:notesSz cx="6858000" cy="9144000"/>
  <p:embeddedFontLst>
    <p:embeddedFont>
      <p:font typeface="Old Standard TT"/>
      <p:regular r:id="rId10"/>
      <p:bold r:id="rId11"/>
      <p:italic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font" Target="fonts/OldStandardTT-bold.fntdata"/><Relationship Id="rId10" Type="http://schemas.openxmlformats.org/officeDocument/2006/relationships/font" Target="fonts/OldStandardTT-regular.fntdata"/><Relationship Id="rId12" Type="http://schemas.openxmlformats.org/officeDocument/2006/relationships/font" Target="fonts/OldStandardTT-italic.fntdata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Shape 1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Shape 17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Relationship Id="rId4" Type="http://schemas.openxmlformats.org/officeDocument/2006/relationships/image" Target="../media/image3.gif"/><Relationship Id="rId5" Type="http://schemas.openxmlformats.org/officeDocument/2006/relationships/image" Target="../media/image5.gif"/><Relationship Id="rId6" Type="http://schemas.openxmlformats.org/officeDocument/2006/relationships/image" Target="../media/image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512700" y="1096775"/>
            <a:ext cx="8118600" cy="55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Flint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														RJ^3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9750" y="2004425"/>
            <a:ext cx="3206175" cy="2563076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1" name="Shape 61"/>
          <p:cNvSpPr/>
          <p:nvPr/>
        </p:nvSpPr>
        <p:spPr>
          <a:xfrm>
            <a:off x="521925" y="3487000"/>
            <a:ext cx="590100" cy="226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 txBox="1"/>
          <p:nvPr/>
        </p:nvSpPr>
        <p:spPr>
          <a:xfrm>
            <a:off x="521925" y="1278300"/>
            <a:ext cx="4129800" cy="395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</a:rPr>
              <a:t>Ryan Shee : Lead Programmer</a:t>
            </a:r>
            <a:endParaRPr sz="1800">
              <a:solidFill>
                <a:srgbClr val="72CBFC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</a:rPr>
              <a:t>Jasper Yeh : Lead Artist / Programmer</a:t>
            </a:r>
            <a:endParaRPr sz="1800">
              <a:solidFill>
                <a:srgbClr val="72CBFC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</a:rPr>
              <a:t>Jeffrey Hui : Sound / Level Design / Programmer</a:t>
            </a:r>
            <a:endParaRPr sz="1800">
              <a:solidFill>
                <a:srgbClr val="72CBFC"/>
              </a:solidFill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</a:rPr>
              <a:t>Jerry Liu : Programmer / Art</a:t>
            </a:r>
            <a:endParaRPr sz="1800">
              <a:solidFill>
                <a:srgbClr val="72CBFC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89125" y="737600"/>
            <a:ext cx="8118600" cy="78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BEBEB"/>
                </a:solidFill>
                <a:latin typeface="Arial"/>
                <a:ea typeface="Arial"/>
                <a:cs typeface="Arial"/>
                <a:sym typeface="Arial"/>
              </a:rPr>
              <a:t>Summary of Flint</a:t>
            </a: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642950" y="3502125"/>
            <a:ext cx="431100" cy="181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 txBox="1"/>
          <p:nvPr>
            <p:ph idx="1" type="subTitle"/>
          </p:nvPr>
        </p:nvSpPr>
        <p:spPr>
          <a:xfrm>
            <a:off x="365900" y="2178000"/>
            <a:ext cx="8466000" cy="25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Flint is a top-down puzzle game taking place in the underground water pip system of Basin county.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The player must traverse through the levels to fix leaking pipes as well as clean up some of the waste that has accumulated as a result of deteriorating pipes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The player feels tension as he/she has to complete the level before all the clean water goes to waste.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iphy.gif"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3875" y="2880525"/>
            <a:ext cx="2381525" cy="19052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75" name="Shape 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3650" y="2777962"/>
            <a:ext cx="2640944" cy="2110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76" name="Shape 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15850" y="347950"/>
            <a:ext cx="3591076" cy="2110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giphy.gif" id="77" name="Shape 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1875" y="121032"/>
            <a:ext cx="2767300" cy="2156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ctrTitle"/>
          </p:nvPr>
        </p:nvSpPr>
        <p:spPr>
          <a:xfrm>
            <a:off x="512700" y="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BEBEB"/>
                </a:solidFill>
                <a:latin typeface="Arial"/>
                <a:ea typeface="Arial"/>
                <a:cs typeface="Arial"/>
                <a:sym typeface="Arial"/>
              </a:rPr>
              <a:t>Challenges</a:t>
            </a:r>
            <a:endParaRPr/>
          </a:p>
        </p:txBody>
      </p:sp>
      <p:sp>
        <p:nvSpPr>
          <p:cNvPr id="83" name="Shape 83"/>
          <p:cNvSpPr txBox="1"/>
          <p:nvPr>
            <p:ph idx="1" type="subTitle"/>
          </p:nvPr>
        </p:nvSpPr>
        <p:spPr>
          <a:xfrm>
            <a:off x="384100" y="1737864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Phaser hitbox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Pixel art assets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Storyline 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Level Design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Cut boss level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642950" y="3570200"/>
            <a:ext cx="468900" cy="453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ctrTitle"/>
          </p:nvPr>
        </p:nvSpPr>
        <p:spPr>
          <a:xfrm>
            <a:off x="331175" y="7795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BEBEB"/>
                </a:solidFill>
                <a:latin typeface="Arial"/>
                <a:ea typeface="Arial"/>
                <a:cs typeface="Arial"/>
                <a:sym typeface="Arial"/>
              </a:rPr>
              <a:t>Successes</a:t>
            </a:r>
            <a:endParaRPr/>
          </a:p>
        </p:txBody>
      </p:sp>
      <p:sp>
        <p:nvSpPr>
          <p:cNvPr id="90" name="Shape 90"/>
          <p:cNvSpPr/>
          <p:nvPr/>
        </p:nvSpPr>
        <p:spPr>
          <a:xfrm>
            <a:off x="650500" y="3585325"/>
            <a:ext cx="468900" cy="453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 txBox="1"/>
          <p:nvPr>
            <p:ph idx="1" type="subTitle"/>
          </p:nvPr>
        </p:nvSpPr>
        <p:spPr>
          <a:xfrm>
            <a:off x="293350" y="189668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Player interactions with objects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Good management of the designing process 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Tile layer collisions 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Sprite animations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We were able to understand and use most of the Phaser Library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72CBFC"/>
                </a:solidFill>
                <a:latin typeface="Arial"/>
                <a:ea typeface="Arial"/>
                <a:cs typeface="Arial"/>
                <a:sym typeface="Arial"/>
              </a:rPr>
              <a:t>We made a game hehe XD</a:t>
            </a:r>
            <a:endParaRPr sz="1800">
              <a:solidFill>
                <a:srgbClr val="72CBFC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